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sctutoring@cornell.edu" TargetMode="External"/><Relationship Id="rId7" Type="http://schemas.openxmlformats.org/officeDocument/2006/relationships/image" Target="../media/image9.tiff"/><Relationship Id="rId2" Type="http://schemas.openxmlformats.org/officeDocument/2006/relationships/hyperlink" Target="http://lsc.cornell.edu/tutoring/schedule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lsc.cornell.edu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03239-6024-4CB0-B2C4-CD8EBC58C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In-Person Tutoring Fall 2020!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3D066-FB44-4CA2-8EBB-AA25D792A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7260" y="2554421"/>
            <a:ext cx="5395589" cy="3544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The LSC is offering limited in-person 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hlinkClick r:id="rId2"/>
              </a:rPr>
              <a:t>tutoring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 by appointment!</a:t>
            </a: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Tutors can help with intro bio courses, gen chem, </a:t>
            </a:r>
            <a:r>
              <a:rPr lang="en-US" dirty="0" err="1">
                <a:solidFill>
                  <a:srgbClr val="000000"/>
                </a:solidFill>
                <a:ea typeface="Calibri" panose="020F0502020204030204" pitchFamily="34" charset="0"/>
              </a:rPr>
              <a:t>orgo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, calc I &amp; II, and courses in the intro physics sequences.</a:t>
            </a:r>
            <a:endParaRPr lang="en-US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 book an 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appointment email LSC tutoring 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hlinkClick r:id="rId3"/>
              </a:rPr>
              <a:t>lsctutoring@cornell.edu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C007FD9-242A-4125-A8F8-739DD8EFB7F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5" y="679660"/>
            <a:ext cx="1383030" cy="954405"/>
          </a:xfrm>
          <a:prstGeom prst="rect">
            <a:avLst/>
          </a:prstGeom>
        </p:spPr>
      </p:pic>
      <p:pic>
        <p:nvPicPr>
          <p:cNvPr id="9" name="Picture 8" descr="A picture containing rug, food&#10;&#10;Description automatically generated">
            <a:extLst>
              <a:ext uri="{FF2B5EF4-FFF2-40B4-BE49-F238E27FC236}">
                <a16:creationId xmlns:a16="http://schemas.microsoft.com/office/drawing/2014/main" id="{BF013B35-387A-46C9-9522-773D6F79C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345" y="734481"/>
            <a:ext cx="587698" cy="5536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C0F817-33DB-46FD-B7C8-E1E960FD0885}"/>
              </a:ext>
            </a:extLst>
          </p:cNvPr>
          <p:cNvSpPr txBox="1"/>
          <p:nvPr/>
        </p:nvSpPr>
        <p:spPr>
          <a:xfrm>
            <a:off x="645508" y="1634065"/>
            <a:ext cx="144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 action="ppaction://hlinkfile"/>
              </a:rPr>
              <a:t>lsc.cornell.edu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7FFCA-9AA3-1348-B3B4-DDBDBCB43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929" y="2533650"/>
            <a:ext cx="4386669" cy="327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8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</TotalTime>
  <Words>58</Words>
  <Application>Microsoft Macintosh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Garamond</vt:lpstr>
      <vt:lpstr>Organic</vt:lpstr>
      <vt:lpstr>In-Person Tutoring Fall 2020!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Motivat</dc:title>
  <dc:creator>Barbara Oh</dc:creator>
  <cp:lastModifiedBy>Jennifer Cara Bokaer-Smith</cp:lastModifiedBy>
  <cp:revision>12</cp:revision>
  <dcterms:created xsi:type="dcterms:W3CDTF">2020-09-14T14:44:31Z</dcterms:created>
  <dcterms:modified xsi:type="dcterms:W3CDTF">2020-09-15T20:16:07Z</dcterms:modified>
</cp:coreProperties>
</file>